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9981D3-F0FF-50EE-624D-270D508CE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81DA4F2-BB51-9435-0AF1-F4AB009743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13C497-5B6F-A5B8-C55B-B7C5EAA8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C530BB8-E650-5F3C-3D6C-CB029224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67F027C-2685-088D-7481-10D9F5C01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81165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C71865-0C9E-53A3-A708-183ED951D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BCD69DE-2C78-60A7-BE8A-63E10F26A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F17BEF-B187-4A34-34B0-765292FF5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7F9E1F1-5A59-E2C3-1932-0C44F0CF7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4EEDA69-40F3-F3F6-1537-CAAAB351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9349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00DE460-D343-07AE-BC0A-0242B2EBF5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7D500C1-33B0-CAE3-4009-B28ED8919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791EE28-1035-F98C-1E09-8FB974768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7F5AB0-3A78-FE2D-4044-DA726158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FC72C1D-2045-7EC5-ACAC-954A53F9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651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631B4-B44C-FCA5-DA4D-2F9183EDD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711A680-8A21-F799-50C4-C10CA6BC3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BD37063-6152-0DD7-126B-2C7C82B79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3E81BA7-27FE-361D-37E8-40E38AC4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5EC6277-7FF5-9745-AA88-5A750367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4556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FA6BD-56B5-A585-A4CE-F8AE461D8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E0B7141-C9BC-6B50-8364-EACAF2E532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0F6AFE2-2CD2-DC4E-3334-967154C62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3D39034-3481-A0E2-0F97-697A63C4A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07736B-BF53-A55F-ECFA-B51DDCBAB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3551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148DF7-12F4-2807-C426-3308C9D06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4B00F46-6226-0C9E-DA2C-EA0FC4065A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184053B-5574-94AE-4A73-9F5D31022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06EB158-3559-CD9C-4816-5D893C448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2D78F07-D96E-7252-99BA-7D095238F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CB3D0A3-CC51-03A0-A22C-433F3AC81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2430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7B2B9D-981D-8E4D-C5E4-BC3F6CB24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798EF13-ABB8-F141-6D66-E73C8CE4B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F3795C47-C8E6-538F-706A-4832FC028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7065371-D44C-E81A-A968-F0EA2FEE7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50708FE8-3554-2147-F213-B8B55006A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12A64A1-6F09-6325-1056-EC508F048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BF264798-117D-5214-460E-098C5B67A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68672DC-ED20-EC25-B10A-CAA3FA14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7808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352A94-B951-54C3-D251-D4FC48BA9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D3E647F9-9D07-0CF0-DB99-731213A3C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AB24D05-CEBC-2CC0-A964-630936CAA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9F60C01-42C0-9EC2-72A6-E26740B4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4292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AA4A4FA-8AD8-1AAE-D4CC-4F05C267B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D6B5102-8D7E-0497-20D5-56AD3E57B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8BCF796-0EA1-044A-C81B-81FACEB37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600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CCD98A-56E4-709D-ED4C-2E31BE00B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DFBD39-ECBF-DFF6-D7EE-394132523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3FC834E-0835-A4A2-B548-810411FDF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15B40D9-6594-47AD-3CEE-00A9CB9C4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B5FDC2B-C9C6-2B7E-EF79-50E556F48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BDAA319-563D-0ED7-B094-7EF12CD4E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5095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8FB80-782B-0776-16C7-3A23615A0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6DF7567F-DB52-E48B-09FC-349E5EE87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752B2E4-7837-576A-E42A-00EC57193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13B23EF-6E81-7F03-281A-3178AF786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8B1334A-0537-9BCF-0D56-84E922DA3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FF386BC-2400-AB6E-1ED9-00E35521C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7371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F5D9693-0771-CA1A-0524-6A7612763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FB69A7E-0E76-818F-9FA0-312185D54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39D8E05-D88E-A1A7-558A-FF52460E0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1259F7-B481-4DCA-AB87-1A9D627DE1D2}" type="datetimeFigureOut">
              <a:rPr lang="nl-NL" smtClean="0"/>
              <a:t>19-12-2024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4E211ED-B773-8033-2E60-DE5777405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30AE3B5-DD72-81AF-7FCE-D87147A75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24D9E9-D695-4357-BB4C-AE17BEC84D2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50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D7E975-9161-4F2D-AC53-69E1912F6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 descr="Afbeelding met tekst, schermopname, maan, ruimte&#10;&#10;Automatisch gegenereerde beschrijving">
            <a:extLst>
              <a:ext uri="{FF2B5EF4-FFF2-40B4-BE49-F238E27FC236}">
                <a16:creationId xmlns:a16="http://schemas.microsoft.com/office/drawing/2014/main" id="{0A5FF259-851E-85D3-7F59-3C2D60424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75" y="1862201"/>
            <a:ext cx="6589537" cy="3130030"/>
          </a:xfrm>
          <a:prstGeom prst="rect">
            <a:avLst/>
          </a:prstGeom>
        </p:spPr>
      </p:pic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3E6235-1649-4B47-9862-4026FC47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3" y="623275"/>
            <a:ext cx="401217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ADB725-53DA-BF94-0EAD-DA666397E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52497" y="1056640"/>
            <a:ext cx="3197660" cy="3125746"/>
          </a:xfrm>
        </p:spPr>
        <p:txBody>
          <a:bodyPr anchor="b">
            <a:normAutofit/>
          </a:bodyPr>
          <a:lstStyle/>
          <a:p>
            <a:pPr algn="l"/>
            <a:r>
              <a:rPr lang="nl-NL" sz="4000"/>
              <a:t>Giovanni Slagveer – Game Dev Examen</a:t>
            </a:r>
            <a:br>
              <a:rPr lang="nl-NL" sz="4000"/>
            </a:br>
            <a:endParaRPr lang="nl-NL" sz="4000" dirty="0"/>
          </a:p>
        </p:txBody>
      </p:sp>
    </p:spTree>
    <p:extLst>
      <p:ext uri="{BB962C8B-B14F-4D97-AF65-F5344CB8AC3E}">
        <p14:creationId xmlns:p14="http://schemas.microsoft.com/office/powerpoint/2010/main" val="40661577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16397C-52F4-89CD-CDA7-2F2271BC6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A82021-2BA2-C32F-7A07-E26F54B71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nl-NL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Mogelijke Verbeteringen en Toekomstige Uitbreidingen</a:t>
            </a:r>
            <a:endParaRPr lang="nl-NL" sz="28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5B8D0AF-DAD0-517D-CE84-8342A2C80F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endParaRPr lang="nl-NL" sz="20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Meer power-ups (snelheid, schild).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Multiplayer-modus.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Complexere vijanden en nieuwe niveaus.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Verbetering van grafische elementen.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 descr="Afbeelding met schermopname, Digitale composities, pc-game, Computerspel">
            <a:extLst>
              <a:ext uri="{FF2B5EF4-FFF2-40B4-BE49-F238E27FC236}">
                <a16:creationId xmlns:a16="http://schemas.microsoft.com/office/drawing/2014/main" id="{A400C995-757D-67E5-402A-1422B4233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r="4" b="4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386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2430A-EA97-AF37-B7AD-B18B7FB33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ruimte, Hemellichaam, planeet, (kosmische) ruimte&#10;&#10;Automatisch gegenereerde beschrijving">
            <a:extLst>
              <a:ext uri="{FF2B5EF4-FFF2-40B4-BE49-F238E27FC236}">
                <a16:creationId xmlns:a16="http://schemas.microsoft.com/office/drawing/2014/main" id="{6AFC4D3E-152E-4226-67CD-E824DA561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5" r="1168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C6051CA-F7B4-41C7-234A-CC1C6D874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nl-NL" sz="40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Slot en Vragen</a:t>
            </a:r>
            <a:endParaRPr lang="nl-NL" sz="40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CFD3578-36B8-C73E-740A-A1892E770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nl-NL" sz="2000"/>
              <a:t>"Best Education Shooter" is een ruimte shooter waarin spelers enemies vernietigen, power-ups verzamelen en hun score verhogen, met steeds moeilijker wordende uitdagingen.</a:t>
            </a:r>
          </a:p>
        </p:txBody>
      </p:sp>
    </p:spTree>
    <p:extLst>
      <p:ext uri="{BB962C8B-B14F-4D97-AF65-F5344CB8AC3E}">
        <p14:creationId xmlns:p14="http://schemas.microsoft.com/office/powerpoint/2010/main" val="371149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2C7409D-EF10-597F-DEC3-F77B7343B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nl-NL" sz="3600">
                <a:solidFill>
                  <a:schemeClr val="tx2"/>
                </a:solidFill>
              </a:rPr>
              <a:t>Introductie en doel van de game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59DA4CB-2923-B283-A67C-05C16E688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endParaRPr lang="nl-NL" sz="1800">
              <a:solidFill>
                <a:schemeClr val="tx2"/>
              </a:solidFill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uitdagend</a:t>
            </a:r>
            <a:r>
              <a:rPr lang="nl-NL" sz="1800" kern="100">
                <a:solidFill>
                  <a:schemeClr val="tx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 vermakelijk.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solidFill>
                  <a:schemeClr val="tx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Android-enemies neerschieten, bewegen van links naar rechts.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solidFill>
                  <a:schemeClr val="tx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Wat maakt de game interessant voor de doelgroep?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E3644BF3-609A-3E32-FF63-B5F47F296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33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74B0B678-CD10-4371-96E5-2706F4579F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9E1248-966B-363F-8DA7-DD3FEF274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75" y="847827"/>
            <a:ext cx="5408813" cy="1169585"/>
          </a:xfrm>
        </p:spPr>
        <p:txBody>
          <a:bodyPr anchor="b">
            <a:normAutofit/>
          </a:bodyPr>
          <a:lstStyle/>
          <a:p>
            <a:r>
              <a:rPr lang="nl-NL" sz="3700"/>
              <a:t>Belangrijkste kenmerken en Gameplay</a:t>
            </a:r>
          </a:p>
        </p:txBody>
      </p:sp>
      <p:pic>
        <p:nvPicPr>
          <p:cNvPr id="7" name="Graphic 6" descr="Contour van puzzel">
            <a:extLst>
              <a:ext uri="{FF2B5EF4-FFF2-40B4-BE49-F238E27FC236}">
                <a16:creationId xmlns:a16="http://schemas.microsoft.com/office/drawing/2014/main" id="{2682A4A0-CEEC-140C-6589-FDA0C92CA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18374" y="774285"/>
            <a:ext cx="2581173" cy="2581173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57331" y="2188548"/>
            <a:ext cx="5041025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F8831638-378E-DC87-73B5-4A3BC6BEF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1" y="3775140"/>
            <a:ext cx="4389120" cy="2181041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C1FDEE-BD75-3F63-2E98-E76DFAE65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786" y="2508105"/>
            <a:ext cx="5408813" cy="3632493"/>
          </a:xfrm>
        </p:spPr>
        <p:txBody>
          <a:bodyPr anchor="ctr">
            <a:normAutofit/>
          </a:bodyPr>
          <a:lstStyle/>
          <a:p>
            <a:endParaRPr lang="nl-NL" sz="20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Besturing van het ruimteschip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Schieten en vijanden (asteroïden)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Spelmodi: Makkelijk, Medium, Moeilijk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Scoresysteem</a:t>
            </a:r>
            <a:endParaRPr lang="nl-NL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86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889C8C-6165-1AE9-A2E5-73F5AA6DF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6773C5-58D9-1329-0F53-1513A076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443" y="4928180"/>
            <a:ext cx="3521122" cy="1286354"/>
          </a:xfrm>
        </p:spPr>
        <p:txBody>
          <a:bodyPr>
            <a:normAutofit/>
          </a:bodyPr>
          <a:lstStyle/>
          <a:p>
            <a:pPr algn="r"/>
            <a:r>
              <a:rPr lang="nl-NL" sz="3800"/>
              <a:t>Eerste stappen in Ontwikkeling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F8AE6E-38CD-4B2A-8E02-F099DD30E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126" y="629042"/>
            <a:ext cx="1217216" cy="8595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fbeelding 12" descr="Afbeelding met schets, kunst, tekenfilm, animatie&#10;&#10;Automatisch gegenereerde beschrijving">
            <a:extLst>
              <a:ext uri="{FF2B5EF4-FFF2-40B4-BE49-F238E27FC236}">
                <a16:creationId xmlns:a16="http://schemas.microsoft.com/office/drawing/2014/main" id="{B37125E5-3291-0207-A46E-6B2200089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53" y="742789"/>
            <a:ext cx="632042" cy="632042"/>
          </a:xfrm>
          <a:prstGeom prst="rect">
            <a:avLst/>
          </a:prstGeom>
        </p:spPr>
      </p:pic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23293907-0F26-4752-BCD0-3AC2C5026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683" y="635538"/>
            <a:ext cx="680408" cy="84974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A07809-FD84-4293-BEDA-C920BB2A1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6352" y="8853"/>
            <a:ext cx="1576152" cy="14793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fbeelding 14" descr="Afbeelding met Graphics, clipart, creativiteit, kunst&#10;&#10;Automatisch gegenereerde beschrijving">
            <a:extLst>
              <a:ext uri="{FF2B5EF4-FFF2-40B4-BE49-F238E27FC236}">
                <a16:creationId xmlns:a16="http://schemas.microsoft.com/office/drawing/2014/main" id="{00F00487-3F94-6D70-9455-622A12FD3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426" y="186246"/>
            <a:ext cx="1127261" cy="1130087"/>
          </a:xfrm>
          <a:prstGeom prst="rect">
            <a:avLst/>
          </a:prstGeom>
        </p:spPr>
      </p:pic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06D4B98-7FBD-4771-9C71-AE026D670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3630" y="-1"/>
            <a:ext cx="1092260" cy="1479367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E32D174-F8A9-4FF0-8888-1B4F5E184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4070" y="621519"/>
            <a:ext cx="4032504" cy="22037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69201C5-687E-46FB-BA72-23BA40BFE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107" y="2848090"/>
            <a:ext cx="2339075" cy="341607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39141A8-FDFD-4ABE-A499-72C9669F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14143" y="991883"/>
            <a:ext cx="1371600" cy="2356777"/>
          </a:xfrm>
          <a:custGeom>
            <a:avLst/>
            <a:gdLst>
              <a:gd name="connsiteX0" fmla="*/ 0 w 1371600"/>
              <a:gd name="connsiteY0" fmla="*/ 0 h 2356777"/>
              <a:gd name="connsiteX1" fmla="*/ 0 w 1371600"/>
              <a:gd name="connsiteY1" fmla="*/ 1216152 h 2356777"/>
              <a:gd name="connsiteX2" fmla="*/ 4495 w 1371600"/>
              <a:gd name="connsiteY2" fmla="*/ 1216152 h 2356777"/>
              <a:gd name="connsiteX3" fmla="*/ 4495 w 1371600"/>
              <a:gd name="connsiteY3" fmla="*/ 2356777 h 2356777"/>
              <a:gd name="connsiteX4" fmla="*/ 1367105 w 1371600"/>
              <a:gd name="connsiteY4" fmla="*/ 2356777 h 2356777"/>
              <a:gd name="connsiteX5" fmla="*/ 1367105 w 1371600"/>
              <a:gd name="connsiteY5" fmla="*/ 1216152 h 2356777"/>
              <a:gd name="connsiteX6" fmla="*/ 1371600 w 1371600"/>
              <a:gd name="connsiteY6" fmla="*/ 1216152 h 2356777"/>
              <a:gd name="connsiteX7" fmla="*/ 1367105 w 1371600"/>
              <a:gd name="connsiteY7" fmla="*/ 1212166 h 2356777"/>
              <a:gd name="connsiteX8" fmla="*/ 1367105 w 1371600"/>
              <a:gd name="connsiteY8" fmla="*/ 1210176 h 2356777"/>
              <a:gd name="connsiteX9" fmla="*/ 1364860 w 1371600"/>
              <a:gd name="connsiteY9" fmla="*/ 1210176 h 2356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71600" h="2356777">
                <a:moveTo>
                  <a:pt x="0" y="0"/>
                </a:moveTo>
                <a:lnTo>
                  <a:pt x="0" y="1216152"/>
                </a:lnTo>
                <a:lnTo>
                  <a:pt x="4495" y="1216152"/>
                </a:lnTo>
                <a:lnTo>
                  <a:pt x="4495" y="2356777"/>
                </a:lnTo>
                <a:lnTo>
                  <a:pt x="1367105" y="2356777"/>
                </a:lnTo>
                <a:lnTo>
                  <a:pt x="1367105" y="1216152"/>
                </a:lnTo>
                <a:lnTo>
                  <a:pt x="1371600" y="1216152"/>
                </a:lnTo>
                <a:lnTo>
                  <a:pt x="1367105" y="1212166"/>
                </a:lnTo>
                <a:lnTo>
                  <a:pt x="1367105" y="1210176"/>
                </a:lnTo>
                <a:lnTo>
                  <a:pt x="1364860" y="121017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A439E11-755A-4258-859D-56A6B6AFC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78372" y="1485831"/>
            <a:ext cx="1990938" cy="1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fbeelding 10" descr="Afbeelding met pixel, Graphics, Kleurrijkheid&#10;&#10;Automatisch gegenereerde beschrijving">
            <a:extLst>
              <a:ext uri="{FF2B5EF4-FFF2-40B4-BE49-F238E27FC236}">
                <a16:creationId xmlns:a16="http://schemas.microsoft.com/office/drawing/2014/main" id="{D1CCBE32-6EC7-00B9-65CE-35508E1CD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694" y="1632106"/>
            <a:ext cx="1262239" cy="1069397"/>
          </a:xfrm>
          <a:prstGeom prst="rect">
            <a:avLst/>
          </a:prstGeom>
        </p:spPr>
      </p:pic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E916EF49-F958-4F28-A999-F8FA8D09A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06828" y="2437565"/>
            <a:ext cx="325600" cy="406635"/>
          </a:xfrm>
          <a:prstGeom prst="rtTriangle">
            <a:avLst/>
          </a:prstGeom>
          <a:solidFill>
            <a:srgbClr val="52E5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AD92B72-AFCA-FE24-C90A-6F4A1600A4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5202" y="683176"/>
            <a:ext cx="4450239" cy="2024858"/>
          </a:xfrm>
          <a:prstGeom prst="rect">
            <a:avLst/>
          </a:prstGeom>
        </p:spPr>
      </p:pic>
      <p:sp>
        <p:nvSpPr>
          <p:cNvPr id="51" name="Right Triangle 50">
            <a:extLst>
              <a:ext uri="{FF2B5EF4-FFF2-40B4-BE49-F238E27FC236}">
                <a16:creationId xmlns:a16="http://schemas.microsoft.com/office/drawing/2014/main" id="{A7665D74-DFEA-412C-928C-F090E6708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3914" y="3243055"/>
            <a:ext cx="1881096" cy="1092260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E84BD56-679D-4E0C-9C9B-D694ABF07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2567" y="2843319"/>
            <a:ext cx="3474720" cy="18836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Triangle 54">
            <a:extLst>
              <a:ext uri="{FF2B5EF4-FFF2-40B4-BE49-F238E27FC236}">
                <a16:creationId xmlns:a16="http://schemas.microsoft.com/office/drawing/2014/main" id="{2335FEDF-EF88-4E68-9CF7-5A72EF32A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0435" y="1488222"/>
            <a:ext cx="1092260" cy="1364098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3DB71A4-74AA-406D-9553-61C0C6D23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1093" y="1481744"/>
            <a:ext cx="1557796" cy="1362456"/>
          </a:xfrm>
          <a:custGeom>
            <a:avLst/>
            <a:gdLst>
              <a:gd name="connsiteX0" fmla="*/ 0 w 1557796"/>
              <a:gd name="connsiteY0" fmla="*/ 0 h 1362456"/>
              <a:gd name="connsiteX1" fmla="*/ 1557796 w 1557796"/>
              <a:gd name="connsiteY1" fmla="*/ 0 h 1362456"/>
              <a:gd name="connsiteX2" fmla="*/ 1557796 w 1557796"/>
              <a:gd name="connsiteY2" fmla="*/ 1362456 h 1362456"/>
              <a:gd name="connsiteX3" fmla="*/ 1090945 w 1557796"/>
              <a:gd name="connsiteY3" fmla="*/ 1362456 h 136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7796" h="1362456">
                <a:moveTo>
                  <a:pt x="0" y="0"/>
                </a:moveTo>
                <a:lnTo>
                  <a:pt x="1557796" y="0"/>
                </a:lnTo>
                <a:lnTo>
                  <a:pt x="1557796" y="1362456"/>
                </a:lnTo>
                <a:lnTo>
                  <a:pt x="1090945" y="136245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9" name="Right Triangle 58">
            <a:extLst>
              <a:ext uri="{FF2B5EF4-FFF2-40B4-BE49-F238E27FC236}">
                <a16:creationId xmlns:a16="http://schemas.microsoft.com/office/drawing/2014/main" id="{DA9994C2-211B-4BF6-B6A0-D67471594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6352" y="1480102"/>
            <a:ext cx="1092260" cy="1364098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Afbeelding 8" descr="Afbeelding met geel, Amber, Kleurrijkheid, schermopname&#10;&#10;Automatisch gegenereerde beschrijving">
            <a:extLst>
              <a:ext uri="{FF2B5EF4-FFF2-40B4-BE49-F238E27FC236}">
                <a16:creationId xmlns:a16="http://schemas.microsoft.com/office/drawing/2014/main" id="{E24E5A2C-39BE-1F13-1F5F-78C8B0197F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030" y="3050441"/>
            <a:ext cx="674249" cy="3064769"/>
          </a:xfrm>
          <a:prstGeom prst="rect">
            <a:avLst/>
          </a:prstGeom>
        </p:spPr>
      </p:pic>
      <p:pic>
        <p:nvPicPr>
          <p:cNvPr id="7" name="Tijdelijke aanduiding voor inhoud 6" descr="Afbeelding met Hemellichaam, (kosmische) ruimte, astronomie, ruimte&#10;&#10;Automatisch gegenereerde beschrijving">
            <a:extLst>
              <a:ext uri="{FF2B5EF4-FFF2-40B4-BE49-F238E27FC236}">
                <a16:creationId xmlns:a16="http://schemas.microsoft.com/office/drawing/2014/main" id="{D40D3863-8583-BAF1-DD42-B41F357466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063" y="2979485"/>
            <a:ext cx="2814553" cy="1611332"/>
          </a:xfrm>
          <a:prstGeom prst="rect">
            <a:avLst/>
          </a:prstGeom>
        </p:spPr>
      </p:pic>
      <p:sp>
        <p:nvSpPr>
          <p:cNvPr id="61" name="Right Triangle 60">
            <a:extLst>
              <a:ext uri="{FF2B5EF4-FFF2-40B4-BE49-F238E27FC236}">
                <a16:creationId xmlns:a16="http://schemas.microsoft.com/office/drawing/2014/main" id="{837A7BE2-DF08-4ECE-A520-13927DBF4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782961" y="4947446"/>
            <a:ext cx="1495517" cy="1117075"/>
          </a:xfrm>
          <a:prstGeom prst="rtTriangle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1401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05D6E9-93E0-7390-3EE8-1E29BBE85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60FB9A2-9AF7-DE89-A2A4-F1A8D0F4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nl-NL" sz="37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Gameplay Mechanics en Toegevoegde Functies</a:t>
            </a:r>
            <a:endParaRPr lang="nl-NL" sz="3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FA7CA90-6A0D-F0C9-9ACE-18A18B99C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endParaRPr lang="nl-NL" sz="20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Besturing, botsingssysteem en schietmechanisme.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Scoresysteem en game loop.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Moeilijkheidssysteem.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Power-ups: Auto-schieten.</a:t>
            </a:r>
          </a:p>
          <a:p>
            <a:pPr marL="0" indent="0">
              <a:buNone/>
            </a:pPr>
            <a:endParaRPr lang="nl-NL" sz="20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6066BAE-819E-0789-FDCF-9A0406940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603" y="509134"/>
            <a:ext cx="5989056" cy="262021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16B7262-30BE-EBA2-4A8E-EC282D427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604" y="3413742"/>
            <a:ext cx="5989055" cy="315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78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0E8D03-8D12-27C9-9400-9E68A31F2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22F19F4-FE70-43DC-856F-2CE5F521D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5FD8C2E-746F-B111-9A50-DC078F068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anchor="ctr">
            <a:normAutofit/>
          </a:bodyPr>
          <a:lstStyle/>
          <a:p>
            <a:r>
              <a:rPr lang="nl-NL" sz="33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Geluidseffecten en Muziek</a:t>
            </a:r>
            <a:endParaRPr lang="nl-NL" sz="33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6DC072A-5650-2E01-8458-A71E631BA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9" y="2524721"/>
            <a:ext cx="4991629" cy="3677123"/>
          </a:xfrm>
        </p:spPr>
        <p:txBody>
          <a:bodyPr anchor="ctr">
            <a:normAutofit/>
          </a:bodyPr>
          <a:lstStyle/>
          <a:p>
            <a:endParaRPr lang="nl-NL" sz="18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Geluidseffecten voor game-over, schieten, power-up verzamelen, vijand vernietigen.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Achtergrondmuziek en looping functionaliteit.</a:t>
            </a:r>
          </a:p>
          <a:p>
            <a:pPr marL="0" indent="0">
              <a:buNone/>
            </a:pPr>
            <a:endParaRPr lang="nl-NL" sz="18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5ECC94-3D5E-46A7-A7A1-DE807E156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658367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45FD84F-E205-4CCB-3607-0FDB54D5D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1066" y="1403049"/>
            <a:ext cx="4305905" cy="119488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E549738-9961-462D-81B7-4A7A4469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34418" y="3530966"/>
            <a:ext cx="4719382" cy="26791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67A5FE3-B0BD-C578-5379-0CB909832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066" y="4280951"/>
            <a:ext cx="4305905" cy="1162594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000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40AF96-4351-D25C-21C7-E9F11A457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E185EDE-56BA-A111-829E-CA8BC894E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nl-NL" sz="37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Geavanceerde Gameplay Elementen</a:t>
            </a:r>
            <a:endParaRPr lang="nl-NL" sz="3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2843F5-C60E-B804-8448-01E1879E2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endParaRPr lang="nl-NL" sz="20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Progressieve moeilijkheidsscaling (hoe het moeilijker wordt naarmate het spel vordert).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Splitsmechanisme voor asteroïden (hoe de asteroïden in tweeën splitsen bij een botsing).</a:t>
            </a:r>
          </a:p>
          <a:p>
            <a:endParaRPr lang="nl-NL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2DD14572-FDBB-9B7F-C170-3F8252E17E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14" b="4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210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DFC780-A74F-9E7F-6814-D8C3E484C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841CCF-1D41-7409-A317-4A21A57C2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NL" sz="36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Code Refactoring en Organisatie</a:t>
            </a:r>
            <a:endParaRPr lang="nl-NL" sz="36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FE1EFC-4618-81CE-5A3C-E5E48D0DD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endParaRPr lang="nl-NL" sz="1800">
              <a:effectLst/>
            </a:endParaRP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Code verbeteringen voor leesbaarheid en onderhoudbaarheid.</a:t>
            </a:r>
          </a:p>
          <a:p>
            <a:pPr marL="1143000" lvl="2" indent="-228600"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nl-NL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Groeperen van functies.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5A0A6B5-3FCF-0E0C-3AFA-0769E609A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801062"/>
            <a:ext cx="5628018" cy="502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773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F6B9D4-B6BC-B109-38B8-5863D904E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6CB855-27BF-9DE2-C9D8-45A33F01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Live Demo van de Game</a:t>
            </a:r>
            <a:endParaRPr lang="en-US" sz="40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14074C3-6BF5-52F6-B3A0-7EAE188B8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0966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PLAY</a:t>
            </a:r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7BD89B5D-4A68-CF38-F891-329A01A30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0939956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208</Words>
  <Application>Microsoft Office PowerPoint</Application>
  <PresentationFormat>Breedbeeld</PresentationFormat>
  <Paragraphs>41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Wingdings</vt:lpstr>
      <vt:lpstr>Kantoorthema</vt:lpstr>
      <vt:lpstr>Giovanni Slagveer – Game Dev Examen </vt:lpstr>
      <vt:lpstr>Introductie en doel van de game</vt:lpstr>
      <vt:lpstr>Belangrijkste kenmerken en Gameplay</vt:lpstr>
      <vt:lpstr>Eerste stappen in Ontwikkeling</vt:lpstr>
      <vt:lpstr>Gameplay Mechanics en Toegevoegde Functies</vt:lpstr>
      <vt:lpstr>Geluidseffecten en Muziek</vt:lpstr>
      <vt:lpstr>Geavanceerde Gameplay Elementen</vt:lpstr>
      <vt:lpstr>Code Refactoring en Organisatie</vt:lpstr>
      <vt:lpstr>Live Demo van de Game</vt:lpstr>
      <vt:lpstr>Mogelijke Verbeteringen en Toekomstige Uitbreidingen</vt:lpstr>
      <vt:lpstr>Slot en 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giovanni slagveer</dc:creator>
  <cp:lastModifiedBy>giovanni slagveer</cp:lastModifiedBy>
  <cp:revision>1</cp:revision>
  <dcterms:created xsi:type="dcterms:W3CDTF">2024-12-19T10:15:22Z</dcterms:created>
  <dcterms:modified xsi:type="dcterms:W3CDTF">2024-12-19T10:58:32Z</dcterms:modified>
</cp:coreProperties>
</file>

<file path=docProps/thumbnail.jpeg>
</file>